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8" r:id="rId5"/>
  </p:sldIdLst>
  <p:sldSz cx="6858000" cy="9144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B2DE82"/>
    <a:srgbClr val="002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8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95489" y="8706503"/>
            <a:ext cx="4193052" cy="36716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Nom du collège / Classe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A550343-7EF0-4344-9BEC-00C309510401}"/>
              </a:ext>
            </a:extLst>
          </p:cNvPr>
          <p:cNvSpPr txBox="1">
            <a:spLocks/>
          </p:cNvSpPr>
          <p:nvPr userDrawn="1"/>
        </p:nvSpPr>
        <p:spPr>
          <a:xfrm>
            <a:off x="498963" y="7177814"/>
            <a:ext cx="1435345" cy="367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1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10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18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699237EA-521A-4686-8D8B-0A9826DCCB8A}"/>
              </a:ext>
            </a:extLst>
          </p:cNvPr>
          <p:cNvSpPr/>
          <p:nvPr userDrawn="1"/>
        </p:nvSpPr>
        <p:spPr>
          <a:xfrm>
            <a:off x="346036" y="891266"/>
            <a:ext cx="6140547" cy="1577619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52" y="951075"/>
            <a:ext cx="5915025" cy="1310217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67418F6-7D4D-48F3-8368-D86A0DB84B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8597822"/>
            <a:ext cx="6858000" cy="553212"/>
          </a:xfrm>
          <a:prstGeom prst="rect">
            <a:avLst/>
          </a:prstGeom>
        </p:spPr>
      </p:pic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43515DD1-F568-425F-AB35-A6CF7619D5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4644" y="43834"/>
            <a:ext cx="3122613" cy="501650"/>
          </a:xfrm>
        </p:spPr>
        <p:txBody>
          <a:bodyPr>
            <a:noAutofit/>
          </a:bodyPr>
          <a:lstStyle>
            <a:lvl1pPr algn="l">
              <a:buNone/>
              <a:defRPr sz="1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D07A3C0C-813F-482A-B979-1CA70E3D60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970" y="31544"/>
            <a:ext cx="3122613" cy="553212"/>
          </a:xfr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1" name="Espace réservé pour une image  20">
            <a:extLst>
              <a:ext uri="{FF2B5EF4-FFF2-40B4-BE49-F238E27FC236}">
                <a16:creationId xmlns:a16="http://schemas.microsoft.com/office/drawing/2014/main" id="{3CB1B158-91A1-4402-A2A4-068401C3AB7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4060" y="3212363"/>
            <a:ext cx="5296486" cy="4384196"/>
          </a:xfrm>
          <a:ln w="38100">
            <a:solidFill>
              <a:srgbClr val="99CC00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999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74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51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32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85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77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76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72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37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46DD76-D908-46B3-893C-A81431DB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Concentration pour </a:t>
            </a:r>
            <a:r>
              <a:rPr lang="fr-FR"/>
              <a:t>faire attention!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89D8FB-9EFB-4A2D-88F5-06B6FC054B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Sainte Anne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00E9588-7DAF-4DB1-B65A-97A66B65A3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Varades</a:t>
            </a:r>
          </a:p>
        </p:txBody>
      </p:sp>
      <p:pic>
        <p:nvPicPr>
          <p:cNvPr id="6" name="Espace réservé pour une image  5">
            <a:extLst>
              <a:ext uri="{FF2B5EF4-FFF2-40B4-BE49-F238E27FC236}">
                <a16:creationId xmlns:a16="http://schemas.microsoft.com/office/drawing/2014/main" id="{47537964-A81E-4A51-BFF2-76291ECFBCBD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8" r="104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795904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262AAAE2B31D4584045E39C1A24C4D" ma:contentTypeVersion="12" ma:contentTypeDescription="Crée un document." ma:contentTypeScope="" ma:versionID="5c7db9cfb63d782d2b35d51ff29236bf">
  <xsd:schema xmlns:xsd="http://www.w3.org/2001/XMLSchema" xmlns:xs="http://www.w3.org/2001/XMLSchema" xmlns:p="http://schemas.microsoft.com/office/2006/metadata/properties" xmlns:ns2="50e0379a-bf81-4445-86eb-eab188c726bb" xmlns:ns3="148cfbc4-652f-444d-9443-e7e75bf0362d" targetNamespace="http://schemas.microsoft.com/office/2006/metadata/properties" ma:root="true" ma:fieldsID="06fe79d20dbb7bda486ef885fb80a478" ns2:_="" ns3:_="">
    <xsd:import namespace="50e0379a-bf81-4445-86eb-eab188c726bb"/>
    <xsd:import namespace="148cfbc4-652f-444d-9443-e7e75bf0362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e0379a-bf81-4445-86eb-eab188c726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cfbc4-652f-444d-9443-e7e75bf036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887232-B4C0-4022-BFAA-0B241895BB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105DCB-AB4D-4114-842D-BC2642B1A19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6CEC8F6-449B-4C19-BD8D-BE984C1253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e0379a-bf81-4445-86eb-eab188c726bb"/>
    <ds:schemaRef ds:uri="148cfbc4-652f-444d-9443-e7e75bf036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9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La Concentration pour faire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Estelle JOUVENET</dc:creator>
  <cp:lastModifiedBy>Muriel MAHIEU</cp:lastModifiedBy>
  <cp:revision>9</cp:revision>
  <dcterms:created xsi:type="dcterms:W3CDTF">2020-11-23T13:26:13Z</dcterms:created>
  <dcterms:modified xsi:type="dcterms:W3CDTF">2021-01-08T09:30:46Z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0x010100F6262AAAE2B31D4584045E39C1A24C4D</vt:lpwstr>
  </property>
</Properties>
</file>