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6858000" cy="9144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B2DE82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58" d="100"/>
          <a:sy n="58" d="100"/>
        </p:scale>
        <p:origin x="18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5489" y="8706503"/>
            <a:ext cx="4193052" cy="36716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Nom du collège / Classe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A550343-7EF0-4344-9BEC-00C309510401}"/>
              </a:ext>
            </a:extLst>
          </p:cNvPr>
          <p:cNvSpPr txBox="1">
            <a:spLocks/>
          </p:cNvSpPr>
          <p:nvPr userDrawn="1"/>
        </p:nvSpPr>
        <p:spPr>
          <a:xfrm>
            <a:off x="498963" y="7177814"/>
            <a:ext cx="1435345" cy="367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1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10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99237EA-521A-4686-8D8B-0A9826DCCB8A}"/>
              </a:ext>
            </a:extLst>
          </p:cNvPr>
          <p:cNvSpPr/>
          <p:nvPr userDrawn="1"/>
        </p:nvSpPr>
        <p:spPr>
          <a:xfrm>
            <a:off x="346036" y="891266"/>
            <a:ext cx="6140547" cy="15776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52" y="951075"/>
            <a:ext cx="5915025" cy="131021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7418F6-7D4D-48F3-8368-D86A0DB84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597822"/>
            <a:ext cx="6858000" cy="553212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3515DD1-F568-425F-AB35-A6CF7619D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44" y="43834"/>
            <a:ext cx="3122613" cy="501650"/>
          </a:xfrm>
        </p:spPr>
        <p:txBody>
          <a:bodyPr>
            <a:noAutofit/>
          </a:bodyPr>
          <a:lstStyle>
            <a:lvl1pPr algn="l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07A3C0C-813F-482A-B979-1CA70E3D6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3970" y="31544"/>
            <a:ext cx="3122613" cy="553212"/>
          </a:xfrm>
        </p:spPr>
        <p:txBody>
          <a:bodyPr>
            <a:noAutofit/>
          </a:bodyPr>
          <a:lstStyle>
            <a:lvl1pPr algn="r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CB1B158-91A1-4402-A2A4-068401C3AB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4060" y="3212363"/>
            <a:ext cx="5296486" cy="4384196"/>
          </a:xfrm>
          <a:ln w="38100">
            <a:solidFill>
              <a:srgbClr val="99CC00"/>
            </a:solidFill>
          </a:ln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99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74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2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5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7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2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3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6DD76-D908-46B3-893C-A81431DB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Zéro verre consommé au volant c’est gagné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89D8FB-9EFB-4A2D-88F5-06B6FC054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0E9588-7DAF-4DB1-B65A-97A66B65A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Collège du Pays Blanc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61FFC85-C79D-4360-99BA-85CD1A12C8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9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95904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62AAAE2B31D4584045E39C1A24C4D" ma:contentTypeVersion="12" ma:contentTypeDescription="Crée un document." ma:contentTypeScope="" ma:versionID="5c7db9cfb63d782d2b35d51ff29236bf">
  <xsd:schema xmlns:xsd="http://www.w3.org/2001/XMLSchema" xmlns:xs="http://www.w3.org/2001/XMLSchema" xmlns:p="http://schemas.microsoft.com/office/2006/metadata/properties" xmlns:ns2="50e0379a-bf81-4445-86eb-eab188c726bb" xmlns:ns3="148cfbc4-652f-444d-9443-e7e75bf0362d" targetNamespace="http://schemas.microsoft.com/office/2006/metadata/properties" ma:root="true" ma:fieldsID="06fe79d20dbb7bda486ef885fb80a478" ns2:_="" ns3:_="">
    <xsd:import namespace="50e0379a-bf81-4445-86eb-eab188c726bb"/>
    <xsd:import namespace="148cfbc4-652f-444d-9443-e7e75bf036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0379a-bf81-4445-86eb-eab188c726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cfbc4-652f-444d-9443-e7e75bf03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CEC8F6-449B-4C19-BD8D-BE984C125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e0379a-bf81-4445-86eb-eab188c726bb"/>
    <ds:schemaRef ds:uri="148cfbc4-652f-444d-9443-e7e75bf03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05DCB-AB4D-4114-842D-BC2642B1A1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887232-B4C0-4022-BFAA-0B241895BB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13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Zéro verre consommé au volant c’est gagné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JOUVENET</dc:creator>
  <cp:lastModifiedBy>Caroline AUGEREAU</cp:lastModifiedBy>
  <cp:revision>6</cp:revision>
  <dcterms:created xsi:type="dcterms:W3CDTF">2020-11-23T13:26:13Z</dcterms:created>
  <dcterms:modified xsi:type="dcterms:W3CDTF">2021-01-08T11:08:42Z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0x010100F6262AAAE2B31D4584045E39C1A24C4D</vt:lpwstr>
  </property>
</Properties>
</file>