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Ivre au volant mort au tournant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401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E9588-7DAF-4DB1-B65A-97A66B65A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Collège </a:t>
            </a:r>
            <a:r>
              <a:rPr lang="fr-FR"/>
              <a:t>Arthur </a:t>
            </a:r>
            <a:r>
              <a:rPr lang="fr-FR" dirty="0"/>
              <a:t>R</a:t>
            </a:r>
            <a:r>
              <a:rPr lang="fr-FR"/>
              <a:t>imbaud</a:t>
            </a:r>
            <a:endParaRPr lang="fr-FR" dirty="0"/>
          </a:p>
          <a:p>
            <a:endParaRPr lang="fr-FR" dirty="0"/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E608E551-F3D5-40E8-9415-17AF53413AF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" r="46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10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Ivre au volant mort au tournant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Caroline AUGEREAU</cp:lastModifiedBy>
  <cp:revision>7</cp:revision>
  <dcterms:created xsi:type="dcterms:W3CDTF">2020-11-23T13:26:13Z</dcterms:created>
  <dcterms:modified xsi:type="dcterms:W3CDTF">2021-01-08T14:28:12Z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